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53" r:id="rId5"/>
    <p:sldId id="435" r:id="rId6"/>
    <p:sldId id="467" r:id="rId7"/>
    <p:sldId id="470" r:id="rId8"/>
    <p:sldId id="471" r:id="rId9"/>
    <p:sldId id="468" r:id="rId10"/>
    <p:sldId id="472" r:id="rId11"/>
    <p:sldId id="473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Medium" pitchFamily="2" charset="77"/>
      <p:regular r:id="rId19"/>
      <p:italic r:id="rId20"/>
    </p:embeddedFont>
    <p:embeddedFont>
      <p:font typeface="Bitter SemiBold" pitchFamily="2" charset="77"/>
      <p:regular r:id="rId21"/>
      <p:bold r:id="rId22"/>
      <p:italic r:id="rId23"/>
      <p:boldItalic r:id="rId24"/>
    </p:embeddedFont>
    <p:embeddedFont>
      <p:font typeface="Rubik" pitchFamily="2" charset="-79"/>
      <p:regular r:id="rId25"/>
      <p:bold r:id="rId26"/>
      <p:italic r:id="rId27"/>
      <p:boldItalic r:id="rId28"/>
    </p:embeddedFont>
    <p:embeddedFont>
      <p:font typeface="Rubik Medium" pitchFamily="2" charset="-79"/>
      <p:regular r:id="rId29"/>
      <p:italic r:id="rId30"/>
    </p:embeddedFont>
    <p:embeddedFont>
      <p:font typeface="Rubik SemiBold" pitchFamily="2" charset="-79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 autoAdjust="0"/>
    <p:restoredTop sz="83887" autoAdjust="0"/>
  </p:normalViewPr>
  <p:slideViewPr>
    <p:cSldViewPr snapToGrid="0">
      <p:cViewPr varScale="1">
        <p:scale>
          <a:sx n="56" d="100"/>
          <a:sy n="56" d="100"/>
        </p:scale>
        <p:origin x="26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Text from postcard: </a:t>
            </a:r>
            <a:br>
              <a:rPr lang="en-GB" dirty="0"/>
            </a:br>
            <a:r>
              <a:rPr lang="en-GB" i="1" dirty="0"/>
              <a:t>By revealing where disease-causing pathogens occur, GBIF helps scientists and public health authorities recognize, manage and even prevent potential threats to human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9FA4-08ED-FE61-87CD-5E63DFC6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12613-0ED5-324A-23F8-7DD8D917D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4AEF4-28D1-F87A-66B2-2A6B9941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7EB4-C4DD-E5D9-0BE9-785C3D6B1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7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8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bif.org/health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48651229?share=copy" TargetMode="External"/><Relationship Id="rId2" Type="http://schemas.openxmlformats.org/officeDocument/2006/relationships/hyperlink" Target="https://vimeo.com/64865122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gbif.org/publisher/dcb43835-480b-45ec-acf4-364389fcdddd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publisher/a61ab068-5b5f-47c7-9322-170e88b09b0d" TargetMode="External"/><Relationship Id="rId11" Type="http://schemas.openxmlformats.org/officeDocument/2006/relationships/hyperlink" Target="https://www.gbif.org/health" TargetMode="External"/><Relationship Id="rId5" Type="http://schemas.openxmlformats.org/officeDocument/2006/relationships/hyperlink" Target="https://www.gbif.org/dataset/9df7af7e-e759-4482-8d55-ba24733e5f9b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www.gbif.org/dataset/1fef1ead-3d02-495e-8ff1-6aeb01123408" TargetMode="External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gbif.org/resource/search?contentType=dataUse&amp;topics=HUMAN_HEALTH" TargetMode="External"/><Relationship Id="rId7" Type="http://schemas.openxmlformats.org/officeDocument/2006/relationships/hyperlink" Target="https://www.gbif.org/data-use/6MoshEU0uF9NmspHwioov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6jX3lMUcgxrrq0LpGHtEN6" TargetMode="External"/><Relationship Id="rId11" Type="http://schemas.openxmlformats.org/officeDocument/2006/relationships/image" Target="../media/image23.jpeg"/><Relationship Id="rId5" Type="http://schemas.openxmlformats.org/officeDocument/2006/relationships/hyperlink" Target="https://www.gbif.org/data-use/69YIgLo1RfTjG5KakMjSel" TargetMode="External"/><Relationship Id="rId10" Type="http://schemas.openxmlformats.org/officeDocument/2006/relationships/image" Target="../media/image22.jpeg"/><Relationship Id="rId4" Type="http://schemas.openxmlformats.org/officeDocument/2006/relationships/hyperlink" Target="https://www.gbif.org/data-use/0IUhrBs31GhJXoDJhvTb4" TargetMode="External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gbif.org/health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99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2709069"/>
            <a:ext cx="8640762" cy="8297863"/>
          </a:xfrm>
        </p:spPr>
        <p:txBody>
          <a:bodyPr>
            <a:normAutofit/>
          </a:bodyPr>
          <a:lstStyle/>
          <a:p>
            <a:pPr algn="ctr"/>
            <a:r>
              <a:rPr lang="en-DK" sz="9600" b="1" dirty="0">
                <a:latin typeface="Bitter" pitchFamily="2" charset="77"/>
              </a:rPr>
              <a:t>Health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9A17C0-ABF4-E5CB-578D-B118B87E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3460875"/>
            <a:ext cx="11471275" cy="76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connects biodiversity to human health by revealing where the wild species that serve as hosts, vectors and reservoirs of disease-causing pathogens impact human, animal and ecosystem health.</a:t>
            </a:r>
            <a:endParaRPr lang="en-DK" i="1" dirty="0">
              <a:latin typeface="Bitter Medium" pitchFamily="2" charset="77"/>
            </a:endParaRPr>
          </a:p>
        </p:txBody>
      </p:sp>
      <p:pic>
        <p:nvPicPr>
          <p:cNvPr id="12" name="Picture 11" descr="A black background with many cartoon faces and objects&#10;&#10;AI-generated content may be incorrect.">
            <a:extLst>
              <a:ext uri="{FF2B5EF4-FFF2-40B4-BE49-F238E27FC236}">
                <a16:creationId xmlns:a16="http://schemas.microsoft.com/office/drawing/2014/main" id="{CC6D4F38-EEB8-1388-6AEE-6B0DE81B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664" y="4526468"/>
            <a:ext cx="10443571" cy="57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GBIF connects biodiversity to human health by revealing where the wild species that serve as hosts, vectors and reservoirs of disease-causing pathogens impact human, animal and ecosystem health.</a:t>
            </a:r>
          </a:p>
          <a:p>
            <a:r>
              <a:rPr lang="en-GB" dirty="0"/>
              <a:t>While other organizations are responsible for handling disease-related data, GBIF plays its role in supporting </a:t>
            </a:r>
            <a:r>
              <a:rPr lang="en-GB" b="1" dirty="0"/>
              <a:t>One Health</a:t>
            </a:r>
            <a:r>
              <a:rPr lang="en-GB" dirty="0"/>
              <a:t>—a term that describes a collaborative, transdisciplinary approach recognizing the intimate connections between the well-being of humans, animals and ecosystems, from local to global scales.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8C3F9A2-EBBA-302B-5D5D-250E26D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FEEEF-4320-CE8A-0B6B-74DF0C56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21566187" cy="720000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https://vimeo.com/648651229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6989E-98A0-14D0-7C3F-12C4ACB7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GBIF &amp; health - Video</a:t>
            </a:r>
          </a:p>
        </p:txBody>
      </p:sp>
      <p:pic>
        <p:nvPicPr>
          <p:cNvPr id="11" name="Picture 10" descr="A screenshot of a video gam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865B6E3-B7AF-CB85-B6E9-7EE16EE9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18" y="3309143"/>
            <a:ext cx="14608563" cy="81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health-related datasets and publishers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Institute of Tropical Medicine Antwerp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Mosquito Alert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5"/>
              </a:rPr>
              <a:t>Bacteria in domestic water-storage containers with or without mosquito larvae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6"/>
              </a:rPr>
              <a:t>CEPAVE: Centro de Estudios Parasitológicos y de Vectores</a:t>
            </a:r>
            <a:endParaRPr lang="en-GB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493B73B-56DF-F02B-6695-EF33344199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9377" b="93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2F911F1-6FD8-AA23-C1A2-B48051E0FE3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t="4420" b="442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DEB75D7C-A78C-2319-062B-295064C4B2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1223" r="12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DBC8759-77C2-EC9E-4193-C5D344A9575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4381" b="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F0039696-BAAE-666E-655A-7E751056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9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DDA5-1821-9DC9-A300-EC636245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89695-576A-EDA7-5AAE-C20D213E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 uses in human health-related research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013ED-7512-BE6F-B87A-1E2F07BE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More: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https://www.gbif.org/resource/search?contentType=dataUse&amp;topics=HUMAN_HEALTH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E36208-F72C-1B10-A248-888B1FCC9F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4"/>
              </a:rPr>
              <a:t>Climate change brings bat hosts of SARS-like viruses closer to humans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9DFA33-C518-24E8-4DA7-F2629690A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5"/>
              </a:rPr>
              <a:t>Mapping global zoonotic and interregional transmission of mpox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7A83BD2-4074-FBE3-B3F9-A02DC67361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6"/>
              </a:rPr>
              <a:t>Climate change expands future ranges of arbovirus vectors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67D1B-AB56-81D2-16F8-B0CF829919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7"/>
              </a:rPr>
              <a:t>Beyond the tipping point for cross-species viral transmission risk</a:t>
            </a: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4C8B38-B930-F2CA-C0A4-B92CD71550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4442" b="44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05028A4-1C8F-5FDB-A908-7A026F3358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23610" r="23610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4A96900-8337-C484-8F67-487CE9981AB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/>
          <a:srcRect l="1293" r="1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CD8EF5B-E405-92E8-328C-D3361570F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l="1270" r="1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4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4D6C4B2-056A-1C55-24CE-49459A3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368F70-D580-6B28-A022-C708CCB4E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DK" sz="4800" dirty="0"/>
              <a:t>Learn more!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DAB35A16-8DB8-0F17-E4F3-D7790A85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DC7470-DC77-D295-5BD2-EA810BC1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225" y="351155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2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2784</TotalTime>
  <Words>296</Words>
  <Application>Microsoft Macintosh PowerPoint</Application>
  <PresentationFormat>Custom</PresentationFormat>
  <Paragraphs>37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Bitter SemiBold</vt:lpstr>
      <vt:lpstr>Rubik SemiBold</vt:lpstr>
      <vt:lpstr>Rubik</vt:lpstr>
      <vt:lpstr>Arial</vt:lpstr>
      <vt:lpstr>Bitter Medium</vt:lpstr>
      <vt:lpstr>Rubik Medium</vt:lpstr>
      <vt:lpstr>Bitter</vt:lpstr>
      <vt:lpstr>Tema de Office</vt:lpstr>
      <vt:lpstr>Health</vt:lpstr>
      <vt:lpstr>PowerPoint Presentation</vt:lpstr>
      <vt:lpstr>Health</vt:lpstr>
      <vt:lpstr>Health</vt:lpstr>
      <vt:lpstr>GBIF &amp; health - Video</vt:lpstr>
      <vt:lpstr>Featured health-related datasets and publishers</vt:lpstr>
      <vt:lpstr>Featured data uses in human health-related research</vt:lpstr>
      <vt:lpstr>Health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11</cp:revision>
  <dcterms:created xsi:type="dcterms:W3CDTF">2025-06-24T13:49:25Z</dcterms:created>
  <dcterms:modified xsi:type="dcterms:W3CDTF">2025-07-01T08:53:30Z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